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7E2B5D-D410-4EA3-9B5D-A987B07F7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A07AC2-549A-4744-8375-57AFFC389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4A27C6-D0D5-4D5E-8CAF-0F1C3952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CA7B-8521-4C3D-AEA4-92391089906F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B18243-DA1C-487C-A896-B5B4F7CE8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AF256-B2D5-43B3-961B-D330579F9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4961-0A23-45FB-9E97-DE6DDA777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15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821CDF-51CA-42D0-8FF5-6C7F6FED1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1B7EFD-6417-4CB9-B6DF-E512B0545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0D2262-04D5-41D1-AD5E-20185DF91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CA7B-8521-4C3D-AEA4-92391089906F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9F04D5-1E7D-4094-A5BD-F4192787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EF15B1-F430-4118-9A23-DAA0F955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4961-0A23-45FB-9E97-DE6DDA777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96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86B2B62-B8F5-49AF-81F9-8DF8263AA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3CA2A1-2A72-4E30-8EBF-2DC29F16F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50463C-3B73-4639-8DCA-80866B3E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CA7B-8521-4C3D-AEA4-92391089906F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58F486-33B1-45D8-98F0-B25410BAD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4C9BEF-4B59-4A74-84A5-0DC585BE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4961-0A23-45FB-9E97-DE6DDA777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67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vertitle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6254" y="674395"/>
            <a:ext cx="4154510" cy="230832"/>
          </a:xfrm>
          <a:prstGeom prst="rect">
            <a:avLst/>
          </a:prstGeom>
        </p:spPr>
        <p:txBody>
          <a:bodyPr wrap="square" lIns="0" anchor="ctr">
            <a:spAutoFit/>
          </a:bodyPr>
          <a:lstStyle>
            <a:lvl1pPr marL="0" indent="0">
              <a:buNone/>
              <a:defRPr kumimoji="0" lang="en-US" sz="1000" b="1" i="0" u="none" strike="noStrike" kern="1200" cap="none" spc="300" normalizeH="0" baseline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B0606030504020204" pitchFamily="34" charset="0"/>
              </a:defRPr>
            </a:lvl1pPr>
            <a:lvl2pPr marL="457200" indent="0">
              <a:buNone/>
              <a:defRPr kumimoji="0" lang="en-US" sz="1000" b="1" i="0" u="none" strike="noStrike" kern="1200" cap="none" spc="300" normalizeH="0" baseline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B0606030504020204" pitchFamily="34" charset="0"/>
              </a:defRPr>
            </a:lvl2pPr>
            <a:lvl3pPr marL="914400" indent="0">
              <a:buNone/>
              <a:defRPr kumimoji="0" lang="en-US" sz="1000" b="1" i="0" u="none" strike="noStrike" kern="1200" cap="none" spc="300" normalizeH="0" baseline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B0606030504020204" pitchFamily="34" charset="0"/>
              </a:defRPr>
            </a:lvl3pPr>
            <a:lvl4pPr marL="1371600" indent="0">
              <a:buNone/>
              <a:defRPr kumimoji="0" lang="en-US" sz="1000" b="1" i="0" u="none" strike="noStrike" kern="1200" cap="none" spc="300" normalizeH="0" baseline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B0606030504020204" pitchFamily="34" charset="0"/>
              </a:defRPr>
            </a:lvl4pPr>
            <a:lvl5pPr marL="1828800" indent="0">
              <a:buNone/>
              <a:defRPr kumimoji="0" lang="fr-FR" sz="1000" b="1" i="0" u="none" strike="noStrike" kern="1200" cap="none" spc="30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B0606030504020204" pitchFamily="34" charset="0"/>
              </a:defRPr>
            </a:lvl5pPr>
          </a:lstStyle>
          <a:p>
            <a:pPr lvl="0"/>
            <a:r>
              <a:rPr lang="en-US" dirty="0"/>
              <a:t>OVERTITLE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015A-5264-49F5-9A72-C3241FC4ECB9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908090" y="1020767"/>
            <a:ext cx="7237145" cy="94615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20000"/>
              </a:lnSpc>
              <a:buNone/>
              <a:defRPr sz="2000">
                <a:solidFill>
                  <a:srgbClr val="FF6600"/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congue massa. </a:t>
            </a:r>
            <a:r>
              <a:rPr lang="en-US" dirty="0" err="1"/>
              <a:t>Fusce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54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A3A90F-1067-43C0-833F-010CE5DC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0D95B-5BAB-4306-870A-EAEC90253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F1AA15-6553-4B76-B313-640D7D8B9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CA7B-8521-4C3D-AEA4-92391089906F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EDB4C7-B4DA-44F2-8CF1-B3D2D4D7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D9C5BC-2059-4B77-8F8D-D1125324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4961-0A23-45FB-9E97-DE6DDA777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44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717893-92D9-4EAB-8269-EDF837B2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E1B89A-2E61-47DF-ACC0-5F417EE8C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2DDB76-14E9-434A-A4E2-92A27BD08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CA7B-8521-4C3D-AEA4-92391089906F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826E20-DA43-4116-B908-BDD95AF35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869227-612F-4E75-8504-CE8B7D3E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4961-0A23-45FB-9E97-DE6DDA777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83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1EBB04-A22F-4EE1-910D-0856F0AF8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9DD2F9-A5D4-41AE-879A-1ED892982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8366C4-1FE8-4DE1-ACAE-6A20C6B73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7EE791-70D3-4283-B90E-476C25347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CA7B-8521-4C3D-AEA4-92391089906F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B33057-AB35-4017-AB12-CA04BD04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489563-7783-4E6A-8BDD-88C48162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4961-0A23-45FB-9E97-DE6DDA777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42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0BB1A2-05D5-4B00-8F20-1D9AC1EA4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CD9288-4188-4520-B99F-C72DD83C1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852052-D189-467A-85D9-E810AF76D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526EFB8-8AC8-45FF-92AD-79493D917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9C1DC4-EA41-43E5-B2E4-F42802F46A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231B575-E1C3-4CA6-A060-5F28BA272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CA7B-8521-4C3D-AEA4-92391089906F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E0079A8-FCF0-4536-9171-F154C305B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C3ABE58-EDEE-478D-97C2-3B3D24F4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4961-0A23-45FB-9E97-DE6DDA777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02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D83E8-052D-48D0-B98B-537C8330F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C6D7172-DC11-4C6F-8A52-F34986F5B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CA7B-8521-4C3D-AEA4-92391089906F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0C1250-451F-4914-82A1-B7BBA6E6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5A2FF4-F575-4C16-8136-F0025C95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4961-0A23-45FB-9E97-DE6DDA777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94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83FA80-0D59-4B90-97B7-9111B88A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CA7B-8521-4C3D-AEA4-92391089906F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A0F174-147E-4FB2-9EE2-0AD87C812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9633CF-F3E8-41F3-92BC-666FF1BE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4961-0A23-45FB-9E97-DE6DDA777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08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31534D-E5E3-405D-9411-3D765E89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E57F79-D8E8-4391-B203-3E4C3848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BABB2F-7B45-42A7-ADEA-D88D55D20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145611-0636-4665-9F1B-B7CDCED6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CA7B-8521-4C3D-AEA4-92391089906F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458E20-29FB-4CC6-8E1D-0B28343A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B8ED7C-7227-4DA4-81B3-B0B7D30CE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4961-0A23-45FB-9E97-DE6DDA777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00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E32395-A77A-474C-810B-BA9F2BC37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52967B2-64A7-411F-A487-6C6DE9BD79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EF918E-CC8F-42FA-AB98-40D0B4AF7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7E0054-243A-4C33-A83A-EEF3C299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CA7B-8521-4C3D-AEA4-92391089906F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4C480B-AB02-494C-B8F1-1BFBCBD78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08EF9C-756F-453A-9476-32593FD5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4961-0A23-45FB-9E97-DE6DDA777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87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760ACA1-0968-4885-8C9C-C5E9401C0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FEEB09-7CFB-4B89-822B-D72B8721A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67B14C-7DFC-48E9-A03E-972A60354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ACA7B-8521-4C3D-AEA4-92391089906F}" type="datetimeFigureOut">
              <a:rPr lang="fr-FR" smtClean="0"/>
              <a:t>11/07/2019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919B9B-E050-4506-B3A7-38C9F7360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BE14D0-0712-49E9-AE1F-92D879DE7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C4961-0A23-45FB-9E97-DE6DDA777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3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352440D-FAD3-44BE-8EC2-03F01C5A9229}"/>
              </a:ext>
            </a:extLst>
          </p:cNvPr>
          <p:cNvSpPr/>
          <p:nvPr/>
        </p:nvSpPr>
        <p:spPr>
          <a:xfrm>
            <a:off x="219076" y="1276349"/>
            <a:ext cx="3324224" cy="48936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9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829FFE0E-C75C-4AAE-94A2-77CE9D441A3E}"/>
              </a:ext>
            </a:extLst>
          </p:cNvPr>
          <p:cNvGrpSpPr/>
          <p:nvPr/>
        </p:nvGrpSpPr>
        <p:grpSpPr>
          <a:xfrm>
            <a:off x="1989417" y="2039376"/>
            <a:ext cx="130158" cy="968168"/>
            <a:chOff x="405860" y="2082407"/>
            <a:chExt cx="130158" cy="968168"/>
          </a:xfrm>
        </p:grpSpPr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F4967F94-24A4-4400-9D27-C03DB406B252}"/>
                </a:ext>
              </a:extLst>
            </p:cNvPr>
            <p:cNvCxnSpPr>
              <a:cxnSpLocks/>
            </p:cNvCxnSpPr>
            <p:nvPr/>
          </p:nvCxnSpPr>
          <p:spPr>
            <a:xfrm>
              <a:off x="415384" y="2082407"/>
              <a:ext cx="0" cy="96816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53DFD695-4565-431F-94D4-F3440DA657A7}"/>
                </a:ext>
              </a:extLst>
            </p:cNvPr>
            <p:cNvCxnSpPr>
              <a:cxnSpLocks/>
            </p:cNvCxnSpPr>
            <p:nvPr/>
          </p:nvCxnSpPr>
          <p:spPr>
            <a:xfrm>
              <a:off x="405860" y="3038670"/>
              <a:ext cx="130158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AE2E7D61-0048-46D0-BAC8-8A7BC5668CD7}"/>
              </a:ext>
            </a:extLst>
          </p:cNvPr>
          <p:cNvGrpSpPr/>
          <p:nvPr/>
        </p:nvGrpSpPr>
        <p:grpSpPr>
          <a:xfrm>
            <a:off x="1989417" y="2995639"/>
            <a:ext cx="130158" cy="968168"/>
            <a:chOff x="405860" y="2082407"/>
            <a:chExt cx="130158" cy="968168"/>
          </a:xfrm>
        </p:grpSpPr>
        <p:cxnSp>
          <p:nvCxnSpPr>
            <p:cNvPr id="73" name="Connecteur droit 72">
              <a:extLst>
                <a:ext uri="{FF2B5EF4-FFF2-40B4-BE49-F238E27FC236}">
                  <a16:creationId xmlns:a16="http://schemas.microsoft.com/office/drawing/2014/main" id="{AFB4119A-5233-4E0F-82B9-9F721DE7DB8F}"/>
                </a:ext>
              </a:extLst>
            </p:cNvPr>
            <p:cNvCxnSpPr>
              <a:cxnSpLocks/>
            </p:cNvCxnSpPr>
            <p:nvPr/>
          </p:nvCxnSpPr>
          <p:spPr>
            <a:xfrm>
              <a:off x="415384" y="2082407"/>
              <a:ext cx="0" cy="96816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42CAB8DC-4213-4914-B98D-6421A76E7FB6}"/>
                </a:ext>
              </a:extLst>
            </p:cNvPr>
            <p:cNvCxnSpPr>
              <a:cxnSpLocks/>
            </p:cNvCxnSpPr>
            <p:nvPr/>
          </p:nvCxnSpPr>
          <p:spPr>
            <a:xfrm>
              <a:off x="405860" y="3038670"/>
              <a:ext cx="130158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5813C886-1A4B-4C91-898D-264F4EEBB096}"/>
              </a:ext>
            </a:extLst>
          </p:cNvPr>
          <p:cNvSpPr/>
          <p:nvPr/>
        </p:nvSpPr>
        <p:spPr>
          <a:xfrm>
            <a:off x="5379212" y="568242"/>
            <a:ext cx="1440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CEO</a:t>
            </a:r>
          </a:p>
          <a:p>
            <a:pPr algn="ctr"/>
            <a:r>
              <a:rPr lang="fr-FR" sz="1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Bart Shepherd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FF2464-56D1-4540-BB86-6AFCF0CAC6B7}"/>
              </a:ext>
            </a:extLst>
          </p:cNvPr>
          <p:cNvSpPr/>
          <p:nvPr/>
        </p:nvSpPr>
        <p:spPr>
          <a:xfrm>
            <a:off x="1936812" y="1740039"/>
            <a:ext cx="1440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Product</a:t>
            </a:r>
          </a:p>
          <a:p>
            <a:pPr algn="ctr"/>
            <a:r>
              <a:rPr lang="fr-FR" sz="1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 Luciano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097F22A-AAA3-40C2-B401-B577F6EBCEE6}"/>
              </a:ext>
            </a:extLst>
          </p:cNvPr>
          <p:cNvSpPr/>
          <p:nvPr/>
        </p:nvSpPr>
        <p:spPr>
          <a:xfrm>
            <a:off x="8816716" y="1740038"/>
            <a:ext cx="1440000" cy="36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</a:rPr>
              <a:t>Talent Acquisition</a:t>
            </a:r>
          </a:p>
          <a:p>
            <a:pPr algn="ctr"/>
            <a:r>
              <a:rPr lang="fr-FR" sz="1100" i="1" dirty="0">
                <a:solidFill>
                  <a:schemeClr val="bg1"/>
                </a:solidFill>
              </a:rPr>
              <a:t>TBH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D0B7FAF-8806-4B54-9342-0D04C7AE3652}"/>
              </a:ext>
            </a:extLst>
          </p:cNvPr>
          <p:cNvSpPr/>
          <p:nvPr/>
        </p:nvSpPr>
        <p:spPr>
          <a:xfrm>
            <a:off x="6965467" y="1732746"/>
            <a:ext cx="1440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Operations</a:t>
            </a:r>
          </a:p>
          <a:p>
            <a:pPr algn="ctr"/>
            <a:r>
              <a:rPr lang="fr-FR" sz="1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 Coast</a:t>
            </a:r>
            <a:endParaRPr lang="fr-F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FC78BB7-D758-452B-B881-49A967AC9648}"/>
              </a:ext>
            </a:extLst>
          </p:cNvPr>
          <p:cNvSpPr/>
          <p:nvPr/>
        </p:nvSpPr>
        <p:spPr>
          <a:xfrm>
            <a:off x="4811699" y="5614916"/>
            <a:ext cx="4495306" cy="296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Staffed 💪</a:t>
            </a: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31B7D95-5663-4FA0-B1C3-A7548274F069}"/>
              </a:ext>
            </a:extLst>
          </p:cNvPr>
          <p:cNvSpPr/>
          <p:nvPr/>
        </p:nvSpPr>
        <p:spPr>
          <a:xfrm>
            <a:off x="10398634" y="1732746"/>
            <a:ext cx="1440000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</a:rPr>
              <a:t>Finance</a:t>
            </a:r>
          </a:p>
          <a:p>
            <a:pPr algn="ctr"/>
            <a:r>
              <a:rPr lang="fr-FR" sz="1100" i="1" dirty="0">
                <a:solidFill>
                  <a:schemeClr val="bg1"/>
                </a:solidFill>
              </a:rPr>
              <a:t>TBH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4BE80DCD-E0E1-46FB-A628-212674535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635411"/>
              </p:ext>
            </p:extLst>
          </p:nvPr>
        </p:nvGraphicFramePr>
        <p:xfrm>
          <a:off x="530121" y="2413314"/>
          <a:ext cx="12600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23">
                  <a:extLst>
                    <a:ext uri="{9D8B030D-6E8A-4147-A177-3AD203B41FA5}">
                      <a16:colId xmlns:a16="http://schemas.microsoft.com/office/drawing/2014/main" val="342537513"/>
                    </a:ext>
                  </a:extLst>
                </a:gridCol>
                <a:gridCol w="909279">
                  <a:extLst>
                    <a:ext uri="{9D8B030D-6E8A-4147-A177-3AD203B41FA5}">
                      <a16:colId xmlns:a16="http://schemas.microsoft.com/office/drawing/2014/main" val="117659965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Back-End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55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24812"/>
                  </a:ext>
                </a:extLst>
              </a:tr>
            </a:tbl>
          </a:graphicData>
        </a:graphic>
      </p:graphicFrame>
      <p:grpSp>
        <p:nvGrpSpPr>
          <p:cNvPr id="17" name="Groupe 16">
            <a:extLst>
              <a:ext uri="{FF2B5EF4-FFF2-40B4-BE49-F238E27FC236}">
                <a16:creationId xmlns:a16="http://schemas.microsoft.com/office/drawing/2014/main" id="{C7B2B454-EAAE-423E-8597-32C07CDF4050}"/>
              </a:ext>
            </a:extLst>
          </p:cNvPr>
          <p:cNvGrpSpPr/>
          <p:nvPr/>
        </p:nvGrpSpPr>
        <p:grpSpPr>
          <a:xfrm>
            <a:off x="405860" y="2082407"/>
            <a:ext cx="130158" cy="968168"/>
            <a:chOff x="405860" y="2082407"/>
            <a:chExt cx="130158" cy="968168"/>
          </a:xfrm>
        </p:grpSpPr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425F0B62-A4B3-4699-BB4C-803D5BA1589F}"/>
                </a:ext>
              </a:extLst>
            </p:cNvPr>
            <p:cNvCxnSpPr>
              <a:cxnSpLocks/>
            </p:cNvCxnSpPr>
            <p:nvPr/>
          </p:nvCxnSpPr>
          <p:spPr>
            <a:xfrm>
              <a:off x="415384" y="2082407"/>
              <a:ext cx="0" cy="96816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70A7EBA4-CA69-4ECE-AF15-82B76430A883}"/>
                </a:ext>
              </a:extLst>
            </p:cNvPr>
            <p:cNvCxnSpPr>
              <a:cxnSpLocks/>
            </p:cNvCxnSpPr>
            <p:nvPr/>
          </p:nvCxnSpPr>
          <p:spPr>
            <a:xfrm>
              <a:off x="405860" y="3038670"/>
              <a:ext cx="130158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40B730E1-B3A9-4B77-A976-E6A2869CC68C}"/>
              </a:ext>
            </a:extLst>
          </p:cNvPr>
          <p:cNvSpPr/>
          <p:nvPr/>
        </p:nvSpPr>
        <p:spPr>
          <a:xfrm>
            <a:off x="350126" y="1732746"/>
            <a:ext cx="1440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</a:t>
            </a:r>
          </a:p>
          <a:p>
            <a:pPr algn="ctr"/>
            <a:r>
              <a:rPr lang="fr-FR" sz="1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Peter Bracks</a:t>
            </a:r>
          </a:p>
        </p:txBody>
      </p:sp>
      <p:graphicFrame>
        <p:nvGraphicFramePr>
          <p:cNvPr id="55" name="Tableau 54">
            <a:extLst>
              <a:ext uri="{FF2B5EF4-FFF2-40B4-BE49-F238E27FC236}">
                <a16:creationId xmlns:a16="http://schemas.microsoft.com/office/drawing/2014/main" id="{89669188-FABB-49FA-B3AF-0DC321306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20257"/>
              </p:ext>
            </p:extLst>
          </p:nvPr>
        </p:nvGraphicFramePr>
        <p:xfrm>
          <a:off x="530121" y="4293804"/>
          <a:ext cx="12600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404">
                  <a:extLst>
                    <a:ext uri="{9D8B030D-6E8A-4147-A177-3AD203B41FA5}">
                      <a16:colId xmlns:a16="http://schemas.microsoft.com/office/drawing/2014/main" val="342537513"/>
                    </a:ext>
                  </a:extLst>
                </a:gridCol>
                <a:gridCol w="637598">
                  <a:extLst>
                    <a:ext uri="{9D8B030D-6E8A-4147-A177-3AD203B41FA5}">
                      <a16:colId xmlns:a16="http://schemas.microsoft.com/office/drawing/2014/main" val="117659965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Data Engineers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55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24812"/>
                  </a:ext>
                </a:extLst>
              </a:tr>
            </a:tbl>
          </a:graphicData>
        </a:graphic>
      </p:graphicFrame>
      <p:grpSp>
        <p:nvGrpSpPr>
          <p:cNvPr id="57" name="Groupe 56">
            <a:extLst>
              <a:ext uri="{FF2B5EF4-FFF2-40B4-BE49-F238E27FC236}">
                <a16:creationId xmlns:a16="http://schemas.microsoft.com/office/drawing/2014/main" id="{F8ADE596-5AF5-48A5-A8AD-129B978E0F52}"/>
              </a:ext>
            </a:extLst>
          </p:cNvPr>
          <p:cNvGrpSpPr/>
          <p:nvPr/>
        </p:nvGrpSpPr>
        <p:grpSpPr>
          <a:xfrm>
            <a:off x="405860" y="3962897"/>
            <a:ext cx="130158" cy="968168"/>
            <a:chOff x="405860" y="2082407"/>
            <a:chExt cx="130158" cy="968168"/>
          </a:xfrm>
        </p:grpSpPr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3254336F-D129-456A-8EA0-37CAE0A04B00}"/>
                </a:ext>
              </a:extLst>
            </p:cNvPr>
            <p:cNvCxnSpPr>
              <a:cxnSpLocks/>
            </p:cNvCxnSpPr>
            <p:nvPr/>
          </p:nvCxnSpPr>
          <p:spPr>
            <a:xfrm>
              <a:off x="415384" y="2082407"/>
              <a:ext cx="0" cy="96816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C23AF0FB-2BC4-4DB8-8B4C-C83CE97FA9F0}"/>
                </a:ext>
              </a:extLst>
            </p:cNvPr>
            <p:cNvCxnSpPr>
              <a:cxnSpLocks/>
            </p:cNvCxnSpPr>
            <p:nvPr/>
          </p:nvCxnSpPr>
          <p:spPr>
            <a:xfrm>
              <a:off x="405860" y="3038670"/>
              <a:ext cx="130158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2" name="Tableau 61">
            <a:extLst>
              <a:ext uri="{FF2B5EF4-FFF2-40B4-BE49-F238E27FC236}">
                <a16:creationId xmlns:a16="http://schemas.microsoft.com/office/drawing/2014/main" id="{1409EE62-3D5A-4CE7-AB60-89AFCA4BD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381834"/>
              </p:ext>
            </p:extLst>
          </p:nvPr>
        </p:nvGraphicFramePr>
        <p:xfrm>
          <a:off x="530121" y="5250067"/>
          <a:ext cx="12600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404">
                  <a:extLst>
                    <a:ext uri="{9D8B030D-6E8A-4147-A177-3AD203B41FA5}">
                      <a16:colId xmlns:a16="http://schemas.microsoft.com/office/drawing/2014/main" val="342537513"/>
                    </a:ext>
                  </a:extLst>
                </a:gridCol>
                <a:gridCol w="637598">
                  <a:extLst>
                    <a:ext uri="{9D8B030D-6E8A-4147-A177-3AD203B41FA5}">
                      <a16:colId xmlns:a16="http://schemas.microsoft.com/office/drawing/2014/main" val="117659965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ML Engineers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55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24812"/>
                  </a:ext>
                </a:extLst>
              </a:tr>
            </a:tbl>
          </a:graphicData>
        </a:graphic>
      </p:graphicFrame>
      <p:grpSp>
        <p:nvGrpSpPr>
          <p:cNvPr id="63" name="Groupe 62">
            <a:extLst>
              <a:ext uri="{FF2B5EF4-FFF2-40B4-BE49-F238E27FC236}">
                <a16:creationId xmlns:a16="http://schemas.microsoft.com/office/drawing/2014/main" id="{8F8CCD41-B7F8-4FDC-85CB-D016577DEC4A}"/>
              </a:ext>
            </a:extLst>
          </p:cNvPr>
          <p:cNvGrpSpPr/>
          <p:nvPr/>
        </p:nvGrpSpPr>
        <p:grpSpPr>
          <a:xfrm>
            <a:off x="405860" y="4919160"/>
            <a:ext cx="130158" cy="968168"/>
            <a:chOff x="405860" y="2082407"/>
            <a:chExt cx="130158" cy="968168"/>
          </a:xfrm>
        </p:grpSpPr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69D0DE52-55AE-48B7-914E-5315267857AB}"/>
                </a:ext>
              </a:extLst>
            </p:cNvPr>
            <p:cNvCxnSpPr>
              <a:cxnSpLocks/>
            </p:cNvCxnSpPr>
            <p:nvPr/>
          </p:nvCxnSpPr>
          <p:spPr>
            <a:xfrm>
              <a:off x="415384" y="2082407"/>
              <a:ext cx="0" cy="96816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id="{5C39BEB6-7A75-49D3-B4D0-B6D1E5A71005}"/>
                </a:ext>
              </a:extLst>
            </p:cNvPr>
            <p:cNvCxnSpPr>
              <a:cxnSpLocks/>
            </p:cNvCxnSpPr>
            <p:nvPr/>
          </p:nvCxnSpPr>
          <p:spPr>
            <a:xfrm>
              <a:off x="405860" y="3038670"/>
              <a:ext cx="130158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6" name="Tableau 65">
            <a:extLst>
              <a:ext uri="{FF2B5EF4-FFF2-40B4-BE49-F238E27FC236}">
                <a16:creationId xmlns:a16="http://schemas.microsoft.com/office/drawing/2014/main" id="{CFF9F552-5FA2-4C3E-B6F1-749098EB4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37628"/>
              </p:ext>
            </p:extLst>
          </p:nvPr>
        </p:nvGraphicFramePr>
        <p:xfrm>
          <a:off x="532528" y="3319312"/>
          <a:ext cx="12600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23">
                  <a:extLst>
                    <a:ext uri="{9D8B030D-6E8A-4147-A177-3AD203B41FA5}">
                      <a16:colId xmlns:a16="http://schemas.microsoft.com/office/drawing/2014/main" val="342537513"/>
                    </a:ext>
                  </a:extLst>
                </a:gridCol>
                <a:gridCol w="909279">
                  <a:extLst>
                    <a:ext uri="{9D8B030D-6E8A-4147-A177-3AD203B41FA5}">
                      <a16:colId xmlns:a16="http://schemas.microsoft.com/office/drawing/2014/main" val="117659965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Front-End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55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24812"/>
                  </a:ext>
                </a:extLst>
              </a:tr>
            </a:tbl>
          </a:graphicData>
        </a:graphic>
      </p:graphicFrame>
      <p:graphicFrame>
        <p:nvGraphicFramePr>
          <p:cNvPr id="67" name="Tableau 66">
            <a:extLst>
              <a:ext uri="{FF2B5EF4-FFF2-40B4-BE49-F238E27FC236}">
                <a16:creationId xmlns:a16="http://schemas.microsoft.com/office/drawing/2014/main" id="{98BC4639-A53D-43F4-82F4-7A606F2BE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46006"/>
              </p:ext>
            </p:extLst>
          </p:nvPr>
        </p:nvGraphicFramePr>
        <p:xfrm>
          <a:off x="2113678" y="2370283"/>
          <a:ext cx="12600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2">
                  <a:extLst>
                    <a:ext uri="{9D8B030D-6E8A-4147-A177-3AD203B41FA5}">
                      <a16:colId xmlns:a16="http://schemas.microsoft.com/office/drawing/2014/main" val="342537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Product Owners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55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40550"/>
                  </a:ext>
                </a:extLst>
              </a:tr>
            </a:tbl>
          </a:graphicData>
        </a:graphic>
      </p:graphicFrame>
      <p:grpSp>
        <p:nvGrpSpPr>
          <p:cNvPr id="75" name="Groupe 74">
            <a:extLst>
              <a:ext uri="{FF2B5EF4-FFF2-40B4-BE49-F238E27FC236}">
                <a16:creationId xmlns:a16="http://schemas.microsoft.com/office/drawing/2014/main" id="{0B500148-D5B5-4E86-90F8-E0D5368AB3F5}"/>
              </a:ext>
            </a:extLst>
          </p:cNvPr>
          <p:cNvGrpSpPr/>
          <p:nvPr/>
        </p:nvGrpSpPr>
        <p:grpSpPr>
          <a:xfrm>
            <a:off x="405034" y="2988405"/>
            <a:ext cx="130158" cy="968168"/>
            <a:chOff x="405860" y="2082407"/>
            <a:chExt cx="130158" cy="968168"/>
          </a:xfrm>
        </p:grpSpPr>
        <p:cxnSp>
          <p:nvCxnSpPr>
            <p:cNvPr id="76" name="Connecteur droit 75">
              <a:extLst>
                <a:ext uri="{FF2B5EF4-FFF2-40B4-BE49-F238E27FC236}">
                  <a16:creationId xmlns:a16="http://schemas.microsoft.com/office/drawing/2014/main" id="{ADA6C336-C4FA-4B20-B141-606726515D29}"/>
                </a:ext>
              </a:extLst>
            </p:cNvPr>
            <p:cNvCxnSpPr>
              <a:cxnSpLocks/>
            </p:cNvCxnSpPr>
            <p:nvPr/>
          </p:nvCxnSpPr>
          <p:spPr>
            <a:xfrm>
              <a:off x="415384" y="2082407"/>
              <a:ext cx="0" cy="96816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>
              <a:extLst>
                <a:ext uri="{FF2B5EF4-FFF2-40B4-BE49-F238E27FC236}">
                  <a16:creationId xmlns:a16="http://schemas.microsoft.com/office/drawing/2014/main" id="{41AA9641-5C4D-414A-AA7C-321B2FA02AF9}"/>
                </a:ext>
              </a:extLst>
            </p:cNvPr>
            <p:cNvCxnSpPr>
              <a:cxnSpLocks/>
            </p:cNvCxnSpPr>
            <p:nvPr/>
          </p:nvCxnSpPr>
          <p:spPr>
            <a:xfrm>
              <a:off x="405860" y="3038670"/>
              <a:ext cx="130158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1" name="Tableau 80">
            <a:extLst>
              <a:ext uri="{FF2B5EF4-FFF2-40B4-BE49-F238E27FC236}">
                <a16:creationId xmlns:a16="http://schemas.microsoft.com/office/drawing/2014/main" id="{7E80C59E-ADCA-405A-8FCA-1A4E85904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559980"/>
              </p:ext>
            </p:extLst>
          </p:nvPr>
        </p:nvGraphicFramePr>
        <p:xfrm>
          <a:off x="2113678" y="3324066"/>
          <a:ext cx="12600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2">
                  <a:extLst>
                    <a:ext uri="{9D8B030D-6E8A-4147-A177-3AD203B41FA5}">
                      <a16:colId xmlns:a16="http://schemas.microsoft.com/office/drawing/2014/main" val="342537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Designer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55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40550"/>
                  </a:ext>
                </a:extLst>
              </a:tr>
            </a:tbl>
          </a:graphicData>
        </a:graphic>
      </p:graphicFrame>
      <p:graphicFrame>
        <p:nvGraphicFramePr>
          <p:cNvPr id="83" name="Tableau 82">
            <a:extLst>
              <a:ext uri="{FF2B5EF4-FFF2-40B4-BE49-F238E27FC236}">
                <a16:creationId xmlns:a16="http://schemas.microsoft.com/office/drawing/2014/main" id="{EBFBA806-813B-4700-A985-A8FCAFBFE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744471"/>
              </p:ext>
            </p:extLst>
          </p:nvPr>
        </p:nvGraphicFramePr>
        <p:xfrm>
          <a:off x="3979848" y="2413314"/>
          <a:ext cx="12600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23">
                  <a:extLst>
                    <a:ext uri="{9D8B030D-6E8A-4147-A177-3AD203B41FA5}">
                      <a16:colId xmlns:a16="http://schemas.microsoft.com/office/drawing/2014/main" val="342537513"/>
                    </a:ext>
                  </a:extLst>
                </a:gridCol>
                <a:gridCol w="909279">
                  <a:extLst>
                    <a:ext uri="{9D8B030D-6E8A-4147-A177-3AD203B41FA5}">
                      <a16:colId xmlns:a16="http://schemas.microsoft.com/office/drawing/2014/main" val="117659965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Account Exec.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55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24812"/>
                  </a:ext>
                </a:extLst>
              </a:tr>
            </a:tbl>
          </a:graphicData>
        </a:graphic>
      </p:graphicFrame>
      <p:grpSp>
        <p:nvGrpSpPr>
          <p:cNvPr id="84" name="Groupe 83">
            <a:extLst>
              <a:ext uri="{FF2B5EF4-FFF2-40B4-BE49-F238E27FC236}">
                <a16:creationId xmlns:a16="http://schemas.microsoft.com/office/drawing/2014/main" id="{908D3E81-2893-4FFF-A011-2DA34174F342}"/>
              </a:ext>
            </a:extLst>
          </p:cNvPr>
          <p:cNvGrpSpPr/>
          <p:nvPr/>
        </p:nvGrpSpPr>
        <p:grpSpPr>
          <a:xfrm>
            <a:off x="3855587" y="2082407"/>
            <a:ext cx="130158" cy="968168"/>
            <a:chOff x="405860" y="2082407"/>
            <a:chExt cx="130158" cy="968168"/>
          </a:xfrm>
        </p:grpSpPr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C8D2655A-AF3F-4EF2-98D9-2D8F5FF8DBBA}"/>
                </a:ext>
              </a:extLst>
            </p:cNvPr>
            <p:cNvCxnSpPr>
              <a:cxnSpLocks/>
            </p:cNvCxnSpPr>
            <p:nvPr/>
          </p:nvCxnSpPr>
          <p:spPr>
            <a:xfrm>
              <a:off x="415384" y="2082407"/>
              <a:ext cx="0" cy="96816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>
              <a:extLst>
                <a:ext uri="{FF2B5EF4-FFF2-40B4-BE49-F238E27FC236}">
                  <a16:creationId xmlns:a16="http://schemas.microsoft.com/office/drawing/2014/main" id="{6B29F33E-99F8-4108-8084-3E9BC44B8B1A}"/>
                </a:ext>
              </a:extLst>
            </p:cNvPr>
            <p:cNvCxnSpPr>
              <a:cxnSpLocks/>
            </p:cNvCxnSpPr>
            <p:nvPr/>
          </p:nvCxnSpPr>
          <p:spPr>
            <a:xfrm>
              <a:off x="405860" y="3038670"/>
              <a:ext cx="130158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875E24C2-E54C-4EB8-8D0F-1A67BC3D163D}"/>
              </a:ext>
            </a:extLst>
          </p:cNvPr>
          <p:cNvGrpSpPr/>
          <p:nvPr/>
        </p:nvGrpSpPr>
        <p:grpSpPr>
          <a:xfrm>
            <a:off x="3855587" y="3000128"/>
            <a:ext cx="130158" cy="968168"/>
            <a:chOff x="405860" y="2082407"/>
            <a:chExt cx="130158" cy="968168"/>
          </a:xfrm>
        </p:grpSpPr>
        <p:cxnSp>
          <p:nvCxnSpPr>
            <p:cNvPr id="89" name="Connecteur droit 88">
              <a:extLst>
                <a:ext uri="{FF2B5EF4-FFF2-40B4-BE49-F238E27FC236}">
                  <a16:creationId xmlns:a16="http://schemas.microsoft.com/office/drawing/2014/main" id="{9D313AEC-C2C4-45C3-BAC8-FB0F13A2BD9A}"/>
                </a:ext>
              </a:extLst>
            </p:cNvPr>
            <p:cNvCxnSpPr>
              <a:cxnSpLocks/>
            </p:cNvCxnSpPr>
            <p:nvPr/>
          </p:nvCxnSpPr>
          <p:spPr>
            <a:xfrm>
              <a:off x="415384" y="2082407"/>
              <a:ext cx="0" cy="96816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>
              <a:extLst>
                <a:ext uri="{FF2B5EF4-FFF2-40B4-BE49-F238E27FC236}">
                  <a16:creationId xmlns:a16="http://schemas.microsoft.com/office/drawing/2014/main" id="{5334C0F8-B365-48F7-B3BA-62082F2B4ACD}"/>
                </a:ext>
              </a:extLst>
            </p:cNvPr>
            <p:cNvCxnSpPr>
              <a:cxnSpLocks/>
            </p:cNvCxnSpPr>
            <p:nvPr/>
          </p:nvCxnSpPr>
          <p:spPr>
            <a:xfrm>
              <a:off x="405860" y="3038670"/>
              <a:ext cx="130158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02B7318-157D-43FF-BF08-A29AF1EE9CBD}"/>
              </a:ext>
            </a:extLst>
          </p:cNvPr>
          <p:cNvSpPr/>
          <p:nvPr/>
        </p:nvSpPr>
        <p:spPr>
          <a:xfrm>
            <a:off x="3799850" y="1740038"/>
            <a:ext cx="1440000" cy="36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</a:rPr>
              <a:t>Sales</a:t>
            </a:r>
          </a:p>
          <a:p>
            <a:pPr algn="ctr"/>
            <a:r>
              <a:rPr lang="fr-FR" sz="1100" i="1" dirty="0">
                <a:solidFill>
                  <a:schemeClr val="bg1"/>
                </a:solidFill>
              </a:rPr>
              <a:t>TBH</a:t>
            </a:r>
          </a:p>
        </p:txBody>
      </p:sp>
      <p:graphicFrame>
        <p:nvGraphicFramePr>
          <p:cNvPr id="96" name="Tableau 95">
            <a:extLst>
              <a:ext uri="{FF2B5EF4-FFF2-40B4-BE49-F238E27FC236}">
                <a16:creationId xmlns:a16="http://schemas.microsoft.com/office/drawing/2014/main" id="{0BA7EC5A-B9A1-41E2-82F4-9CBEBE512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695897"/>
              </p:ext>
            </p:extLst>
          </p:nvPr>
        </p:nvGraphicFramePr>
        <p:xfrm>
          <a:off x="3979848" y="3331035"/>
          <a:ext cx="12600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2">
                  <a:extLst>
                    <a:ext uri="{9D8B030D-6E8A-4147-A177-3AD203B41FA5}">
                      <a16:colId xmlns:a16="http://schemas.microsoft.com/office/drawing/2014/main" val="342537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SDR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55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40550"/>
                  </a:ext>
                </a:extLst>
              </a:tr>
            </a:tbl>
          </a:graphicData>
        </a:graphic>
      </p:graphicFrame>
      <p:grpSp>
        <p:nvGrpSpPr>
          <p:cNvPr id="97" name="Groupe 96">
            <a:extLst>
              <a:ext uri="{FF2B5EF4-FFF2-40B4-BE49-F238E27FC236}">
                <a16:creationId xmlns:a16="http://schemas.microsoft.com/office/drawing/2014/main" id="{B3BC85AF-CDDB-47FD-AC6A-C869B4117C22}"/>
              </a:ext>
            </a:extLst>
          </p:cNvPr>
          <p:cNvGrpSpPr/>
          <p:nvPr/>
        </p:nvGrpSpPr>
        <p:grpSpPr>
          <a:xfrm>
            <a:off x="3855587" y="3956525"/>
            <a:ext cx="130158" cy="968168"/>
            <a:chOff x="405860" y="2082407"/>
            <a:chExt cx="130158" cy="968168"/>
          </a:xfrm>
        </p:grpSpPr>
        <p:cxnSp>
          <p:nvCxnSpPr>
            <p:cNvPr id="98" name="Connecteur droit 97">
              <a:extLst>
                <a:ext uri="{FF2B5EF4-FFF2-40B4-BE49-F238E27FC236}">
                  <a16:creationId xmlns:a16="http://schemas.microsoft.com/office/drawing/2014/main" id="{375081D3-700B-4FDE-9E44-2FADA93F8E1F}"/>
                </a:ext>
              </a:extLst>
            </p:cNvPr>
            <p:cNvCxnSpPr>
              <a:cxnSpLocks/>
            </p:cNvCxnSpPr>
            <p:nvPr/>
          </p:nvCxnSpPr>
          <p:spPr>
            <a:xfrm>
              <a:off x="415384" y="2082407"/>
              <a:ext cx="0" cy="96816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>
              <a:extLst>
                <a:ext uri="{FF2B5EF4-FFF2-40B4-BE49-F238E27FC236}">
                  <a16:creationId xmlns:a16="http://schemas.microsoft.com/office/drawing/2014/main" id="{5D67DD0A-74F2-4846-B3ED-1A4A489B535D}"/>
                </a:ext>
              </a:extLst>
            </p:cNvPr>
            <p:cNvCxnSpPr>
              <a:cxnSpLocks/>
            </p:cNvCxnSpPr>
            <p:nvPr/>
          </p:nvCxnSpPr>
          <p:spPr>
            <a:xfrm>
              <a:off x="405860" y="3038670"/>
              <a:ext cx="130158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0" name="Tableau 99">
            <a:extLst>
              <a:ext uri="{FF2B5EF4-FFF2-40B4-BE49-F238E27FC236}">
                <a16:creationId xmlns:a16="http://schemas.microsoft.com/office/drawing/2014/main" id="{C335C4AF-B1CE-4EA4-ACD9-DBD00BB66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725095"/>
              </p:ext>
            </p:extLst>
          </p:nvPr>
        </p:nvGraphicFramePr>
        <p:xfrm>
          <a:off x="3979848" y="4287432"/>
          <a:ext cx="12600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2">
                  <a:extLst>
                    <a:ext uri="{9D8B030D-6E8A-4147-A177-3AD203B41FA5}">
                      <a16:colId xmlns:a16="http://schemas.microsoft.com/office/drawing/2014/main" val="342537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Customer Success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55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40550"/>
                  </a:ext>
                </a:extLst>
              </a:tr>
            </a:tbl>
          </a:graphicData>
        </a:graphic>
      </p:graphicFrame>
      <p:grpSp>
        <p:nvGrpSpPr>
          <p:cNvPr id="102" name="Groupe 101">
            <a:extLst>
              <a:ext uri="{FF2B5EF4-FFF2-40B4-BE49-F238E27FC236}">
                <a16:creationId xmlns:a16="http://schemas.microsoft.com/office/drawing/2014/main" id="{E94A34E6-DF37-45E4-9B23-07E9D442A928}"/>
              </a:ext>
            </a:extLst>
          </p:cNvPr>
          <p:cNvGrpSpPr/>
          <p:nvPr/>
        </p:nvGrpSpPr>
        <p:grpSpPr>
          <a:xfrm>
            <a:off x="5438396" y="2082407"/>
            <a:ext cx="130158" cy="968168"/>
            <a:chOff x="405860" y="2082407"/>
            <a:chExt cx="130158" cy="968168"/>
          </a:xfrm>
        </p:grpSpPr>
        <p:cxnSp>
          <p:nvCxnSpPr>
            <p:cNvPr id="103" name="Connecteur droit 102">
              <a:extLst>
                <a:ext uri="{FF2B5EF4-FFF2-40B4-BE49-F238E27FC236}">
                  <a16:creationId xmlns:a16="http://schemas.microsoft.com/office/drawing/2014/main" id="{5D6F5968-208B-47D1-ADE5-16996E1897E4}"/>
                </a:ext>
              </a:extLst>
            </p:cNvPr>
            <p:cNvCxnSpPr>
              <a:cxnSpLocks/>
            </p:cNvCxnSpPr>
            <p:nvPr/>
          </p:nvCxnSpPr>
          <p:spPr>
            <a:xfrm>
              <a:off x="415384" y="2082407"/>
              <a:ext cx="0" cy="96816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>
              <a:extLst>
                <a:ext uri="{FF2B5EF4-FFF2-40B4-BE49-F238E27FC236}">
                  <a16:creationId xmlns:a16="http://schemas.microsoft.com/office/drawing/2014/main" id="{3787F66B-B128-46D0-8047-40F9E883A3FC}"/>
                </a:ext>
              </a:extLst>
            </p:cNvPr>
            <p:cNvCxnSpPr>
              <a:cxnSpLocks/>
            </p:cNvCxnSpPr>
            <p:nvPr/>
          </p:nvCxnSpPr>
          <p:spPr>
            <a:xfrm>
              <a:off x="405860" y="3038670"/>
              <a:ext cx="130158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384E7197-402E-42A8-9B2E-507E0D868D64}"/>
              </a:ext>
            </a:extLst>
          </p:cNvPr>
          <p:cNvGrpSpPr/>
          <p:nvPr/>
        </p:nvGrpSpPr>
        <p:grpSpPr>
          <a:xfrm>
            <a:off x="5438396" y="3000128"/>
            <a:ext cx="130158" cy="968168"/>
            <a:chOff x="405860" y="2082407"/>
            <a:chExt cx="130158" cy="968168"/>
          </a:xfrm>
        </p:grpSpPr>
        <p:cxnSp>
          <p:nvCxnSpPr>
            <p:cNvPr id="106" name="Connecteur droit 105">
              <a:extLst>
                <a:ext uri="{FF2B5EF4-FFF2-40B4-BE49-F238E27FC236}">
                  <a16:creationId xmlns:a16="http://schemas.microsoft.com/office/drawing/2014/main" id="{837CFB25-B278-4472-A0D5-D792AB6F7257}"/>
                </a:ext>
              </a:extLst>
            </p:cNvPr>
            <p:cNvCxnSpPr>
              <a:cxnSpLocks/>
            </p:cNvCxnSpPr>
            <p:nvPr/>
          </p:nvCxnSpPr>
          <p:spPr>
            <a:xfrm>
              <a:off x="415384" y="2082407"/>
              <a:ext cx="0" cy="96816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>
              <a:extLst>
                <a:ext uri="{FF2B5EF4-FFF2-40B4-BE49-F238E27FC236}">
                  <a16:creationId xmlns:a16="http://schemas.microsoft.com/office/drawing/2014/main" id="{D364C803-F0CF-4EE0-8F4B-784B77EAEB7D}"/>
                </a:ext>
              </a:extLst>
            </p:cNvPr>
            <p:cNvCxnSpPr>
              <a:cxnSpLocks/>
            </p:cNvCxnSpPr>
            <p:nvPr/>
          </p:nvCxnSpPr>
          <p:spPr>
            <a:xfrm>
              <a:off x="405860" y="3038670"/>
              <a:ext cx="130158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CB96766-AEB2-48AF-BD4F-5AFCFF209C7A}"/>
              </a:ext>
            </a:extLst>
          </p:cNvPr>
          <p:cNvSpPr/>
          <p:nvPr/>
        </p:nvSpPr>
        <p:spPr>
          <a:xfrm>
            <a:off x="5382659" y="1740038"/>
            <a:ext cx="1440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Marketing</a:t>
            </a:r>
          </a:p>
          <a:p>
            <a:pPr algn="ctr"/>
            <a:r>
              <a:rPr lang="fr-FR" sz="1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Aurore Smith</a:t>
            </a:r>
          </a:p>
        </p:txBody>
      </p:sp>
      <p:graphicFrame>
        <p:nvGraphicFramePr>
          <p:cNvPr id="109" name="Tableau 108">
            <a:extLst>
              <a:ext uri="{FF2B5EF4-FFF2-40B4-BE49-F238E27FC236}">
                <a16:creationId xmlns:a16="http://schemas.microsoft.com/office/drawing/2014/main" id="{3EE32DFF-1374-4D8A-96DD-3C1EBC008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51456"/>
              </p:ext>
            </p:extLst>
          </p:nvPr>
        </p:nvGraphicFramePr>
        <p:xfrm>
          <a:off x="5562657" y="3331035"/>
          <a:ext cx="12600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2">
                  <a:extLst>
                    <a:ext uri="{9D8B030D-6E8A-4147-A177-3AD203B41FA5}">
                      <a16:colId xmlns:a16="http://schemas.microsoft.com/office/drawing/2014/main" val="342537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55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40550"/>
                  </a:ext>
                </a:extLst>
              </a:tr>
            </a:tbl>
          </a:graphicData>
        </a:graphic>
      </p:graphicFrame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D6508EBC-3CE9-48B1-82FD-19D7D66564DE}"/>
              </a:ext>
            </a:extLst>
          </p:cNvPr>
          <p:cNvGrpSpPr/>
          <p:nvPr/>
        </p:nvGrpSpPr>
        <p:grpSpPr>
          <a:xfrm>
            <a:off x="5438396" y="3956525"/>
            <a:ext cx="130158" cy="968168"/>
            <a:chOff x="405860" y="2082407"/>
            <a:chExt cx="130158" cy="968168"/>
          </a:xfrm>
        </p:grpSpPr>
        <p:cxnSp>
          <p:nvCxnSpPr>
            <p:cNvPr id="111" name="Connecteur droit 110">
              <a:extLst>
                <a:ext uri="{FF2B5EF4-FFF2-40B4-BE49-F238E27FC236}">
                  <a16:creationId xmlns:a16="http://schemas.microsoft.com/office/drawing/2014/main" id="{D9FA80CE-E1A5-4BBC-B367-9CBB1F23FA99}"/>
                </a:ext>
              </a:extLst>
            </p:cNvPr>
            <p:cNvCxnSpPr>
              <a:cxnSpLocks/>
            </p:cNvCxnSpPr>
            <p:nvPr/>
          </p:nvCxnSpPr>
          <p:spPr>
            <a:xfrm>
              <a:off x="415384" y="2082407"/>
              <a:ext cx="0" cy="96816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>
              <a:extLst>
                <a:ext uri="{FF2B5EF4-FFF2-40B4-BE49-F238E27FC236}">
                  <a16:creationId xmlns:a16="http://schemas.microsoft.com/office/drawing/2014/main" id="{8B97E888-D386-4C28-8BE3-C5B0C13C9F77}"/>
                </a:ext>
              </a:extLst>
            </p:cNvPr>
            <p:cNvCxnSpPr>
              <a:cxnSpLocks/>
            </p:cNvCxnSpPr>
            <p:nvPr/>
          </p:nvCxnSpPr>
          <p:spPr>
            <a:xfrm>
              <a:off x="405860" y="3038670"/>
              <a:ext cx="130158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3" name="Tableau 112">
            <a:extLst>
              <a:ext uri="{FF2B5EF4-FFF2-40B4-BE49-F238E27FC236}">
                <a16:creationId xmlns:a16="http://schemas.microsoft.com/office/drawing/2014/main" id="{BA680D51-E0D3-40AA-AF15-225B34902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24950"/>
              </p:ext>
            </p:extLst>
          </p:nvPr>
        </p:nvGraphicFramePr>
        <p:xfrm>
          <a:off x="5562657" y="4287432"/>
          <a:ext cx="12600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2">
                  <a:extLst>
                    <a:ext uri="{9D8B030D-6E8A-4147-A177-3AD203B41FA5}">
                      <a16:colId xmlns:a16="http://schemas.microsoft.com/office/drawing/2014/main" val="342537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Brand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55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40550"/>
                  </a:ext>
                </a:extLst>
              </a:tr>
            </a:tbl>
          </a:graphicData>
        </a:graphic>
      </p:graphicFrame>
      <p:graphicFrame>
        <p:nvGraphicFramePr>
          <p:cNvPr id="114" name="Tableau 113">
            <a:extLst>
              <a:ext uri="{FF2B5EF4-FFF2-40B4-BE49-F238E27FC236}">
                <a16:creationId xmlns:a16="http://schemas.microsoft.com/office/drawing/2014/main" id="{8655E4FE-9538-45DE-8050-B24EA1317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592516"/>
              </p:ext>
            </p:extLst>
          </p:nvPr>
        </p:nvGraphicFramePr>
        <p:xfrm>
          <a:off x="5562657" y="2413314"/>
          <a:ext cx="12600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2">
                  <a:extLst>
                    <a:ext uri="{9D8B030D-6E8A-4147-A177-3AD203B41FA5}">
                      <a16:colId xmlns:a16="http://schemas.microsoft.com/office/drawing/2014/main" val="342537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Performance Mktg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55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40550"/>
                  </a:ext>
                </a:extLst>
              </a:tr>
            </a:tbl>
          </a:graphicData>
        </a:graphic>
      </p:graphicFrame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15CE025E-7CE2-42D1-AE84-4EAF04DD053B}"/>
              </a:ext>
            </a:extLst>
          </p:cNvPr>
          <p:cNvGrpSpPr/>
          <p:nvPr/>
        </p:nvGrpSpPr>
        <p:grpSpPr>
          <a:xfrm>
            <a:off x="7021204" y="2082407"/>
            <a:ext cx="130158" cy="968168"/>
            <a:chOff x="405860" y="2082407"/>
            <a:chExt cx="130158" cy="968168"/>
          </a:xfrm>
        </p:grpSpPr>
        <p:cxnSp>
          <p:nvCxnSpPr>
            <p:cNvPr id="116" name="Connecteur droit 115">
              <a:extLst>
                <a:ext uri="{FF2B5EF4-FFF2-40B4-BE49-F238E27FC236}">
                  <a16:creationId xmlns:a16="http://schemas.microsoft.com/office/drawing/2014/main" id="{0AE1572B-A01A-4C74-95CB-B2CD130C1A94}"/>
                </a:ext>
              </a:extLst>
            </p:cNvPr>
            <p:cNvCxnSpPr>
              <a:cxnSpLocks/>
            </p:cNvCxnSpPr>
            <p:nvPr/>
          </p:nvCxnSpPr>
          <p:spPr>
            <a:xfrm>
              <a:off x="415384" y="2082407"/>
              <a:ext cx="0" cy="96816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>
              <a:extLst>
                <a:ext uri="{FF2B5EF4-FFF2-40B4-BE49-F238E27FC236}">
                  <a16:creationId xmlns:a16="http://schemas.microsoft.com/office/drawing/2014/main" id="{BB8F06AA-F426-4C94-884C-979F0C9D0343}"/>
                </a:ext>
              </a:extLst>
            </p:cNvPr>
            <p:cNvCxnSpPr>
              <a:cxnSpLocks/>
            </p:cNvCxnSpPr>
            <p:nvPr/>
          </p:nvCxnSpPr>
          <p:spPr>
            <a:xfrm>
              <a:off x="405860" y="3038670"/>
              <a:ext cx="130158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8" name="Tableau 117">
            <a:extLst>
              <a:ext uri="{FF2B5EF4-FFF2-40B4-BE49-F238E27FC236}">
                <a16:creationId xmlns:a16="http://schemas.microsoft.com/office/drawing/2014/main" id="{517A8CBA-EA12-44C8-864B-BD1419BFA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265761"/>
              </p:ext>
            </p:extLst>
          </p:nvPr>
        </p:nvGraphicFramePr>
        <p:xfrm>
          <a:off x="7145465" y="2413314"/>
          <a:ext cx="12600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2">
                  <a:extLst>
                    <a:ext uri="{9D8B030D-6E8A-4147-A177-3AD203B41FA5}">
                      <a16:colId xmlns:a16="http://schemas.microsoft.com/office/drawing/2014/main" val="342537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Customer Support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55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40550"/>
                  </a:ext>
                </a:extLst>
              </a:tr>
            </a:tbl>
          </a:graphicData>
        </a:graphic>
      </p:graphicFrame>
      <p:sp>
        <p:nvSpPr>
          <p:cNvPr id="119" name="Rectangle 118">
            <a:extLst>
              <a:ext uri="{FF2B5EF4-FFF2-40B4-BE49-F238E27FC236}">
                <a16:creationId xmlns:a16="http://schemas.microsoft.com/office/drawing/2014/main" id="{9A7BFFAA-99D9-4735-ACE7-CBE08E19F6CA}"/>
              </a:ext>
            </a:extLst>
          </p:cNvPr>
          <p:cNvSpPr/>
          <p:nvPr/>
        </p:nvSpPr>
        <p:spPr>
          <a:xfrm>
            <a:off x="3664026" y="1276350"/>
            <a:ext cx="4870373" cy="401002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9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14C0EE7-24F9-4347-83B8-57A29DA87650}"/>
              </a:ext>
            </a:extLst>
          </p:cNvPr>
          <p:cNvSpPr/>
          <p:nvPr/>
        </p:nvSpPr>
        <p:spPr>
          <a:xfrm>
            <a:off x="8660466" y="1276350"/>
            <a:ext cx="3331509" cy="401002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9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14FE075-E405-44D5-BBA6-BC890C3D7FB2}"/>
              </a:ext>
            </a:extLst>
          </p:cNvPr>
          <p:cNvSpPr/>
          <p:nvPr/>
        </p:nvSpPr>
        <p:spPr>
          <a:xfrm>
            <a:off x="4811699" y="5959774"/>
            <a:ext cx="4495306" cy="296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Be Hired – Under Control (good candidate pipe, …)</a:t>
            </a: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DFAB45B-57F4-4669-8C74-3FB9F87A7391}"/>
              </a:ext>
            </a:extLst>
          </p:cNvPr>
          <p:cNvSpPr/>
          <p:nvPr/>
        </p:nvSpPr>
        <p:spPr>
          <a:xfrm>
            <a:off x="3979848" y="5614916"/>
            <a:ext cx="735028" cy="2968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100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EEEA6F6-642D-48EE-887A-01CF806B995A}"/>
              </a:ext>
            </a:extLst>
          </p:cNvPr>
          <p:cNvSpPr/>
          <p:nvPr/>
        </p:nvSpPr>
        <p:spPr>
          <a:xfrm>
            <a:off x="3979848" y="5959774"/>
            <a:ext cx="735028" cy="2968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100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1E4410C-678E-4ABC-873B-05242F508691}"/>
              </a:ext>
            </a:extLst>
          </p:cNvPr>
          <p:cNvSpPr/>
          <p:nvPr/>
        </p:nvSpPr>
        <p:spPr>
          <a:xfrm>
            <a:off x="4811699" y="6304632"/>
            <a:ext cx="4495306" cy="296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>
                <a:solidFill>
                  <a:srgbClr val="C00000"/>
                </a:solidFill>
              </a:rPr>
              <a:t>To Be Hired – Help needed</a:t>
            </a:r>
            <a:endParaRPr lang="fr-FR" sz="1100" dirty="0">
              <a:solidFill>
                <a:srgbClr val="C00000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DE0D80A-E039-46DB-A072-0F3D3982A098}"/>
              </a:ext>
            </a:extLst>
          </p:cNvPr>
          <p:cNvSpPr/>
          <p:nvPr/>
        </p:nvSpPr>
        <p:spPr>
          <a:xfrm>
            <a:off x="3979848" y="6304632"/>
            <a:ext cx="735028" cy="2968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100" dirty="0">
              <a:solidFill>
                <a:srgbClr val="C00000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FE286E7-85C5-4092-A039-41318B4C7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282" y="1084613"/>
            <a:ext cx="173244" cy="17727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A62BB7E-8D81-4164-8E7A-C271578D6E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050" y="1075402"/>
            <a:ext cx="149142" cy="180000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FB5B413E-8F57-46EA-90F4-C83CD8EB38E3}"/>
              </a:ext>
            </a:extLst>
          </p:cNvPr>
          <p:cNvSpPr/>
          <p:nvPr/>
        </p:nvSpPr>
        <p:spPr>
          <a:xfrm>
            <a:off x="3865111" y="1075402"/>
            <a:ext cx="1100829" cy="19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i="1" dirty="0">
                <a:solidFill>
                  <a:schemeClr val="bg2">
                    <a:lumMod val="75000"/>
                  </a:schemeClr>
                </a:solidFill>
              </a:rPr>
              <a:t>GO-TO-MARKET</a:t>
            </a:r>
            <a:endParaRPr lang="fr-FR" sz="9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D9375EA-AB0A-4103-A7FD-33F8A43C0E0E}"/>
              </a:ext>
            </a:extLst>
          </p:cNvPr>
          <p:cNvSpPr/>
          <p:nvPr/>
        </p:nvSpPr>
        <p:spPr>
          <a:xfrm>
            <a:off x="428137" y="1075402"/>
            <a:ext cx="1100829" cy="19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i="1" dirty="0">
                <a:solidFill>
                  <a:schemeClr val="bg2">
                    <a:lumMod val="75000"/>
                  </a:schemeClr>
                </a:solidFill>
              </a:rPr>
              <a:t>PRODUCT</a:t>
            </a:r>
            <a:endParaRPr lang="fr-FR" sz="900" i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82" name="Image 81">
            <a:extLst>
              <a:ext uri="{FF2B5EF4-FFF2-40B4-BE49-F238E27FC236}">
                <a16:creationId xmlns:a16="http://schemas.microsoft.com/office/drawing/2014/main" id="{BB5928F6-936E-44D0-A81D-351C666AE5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07" y="1036206"/>
            <a:ext cx="159494" cy="207340"/>
          </a:xfrm>
          <a:prstGeom prst="rect">
            <a:avLst/>
          </a:prstGeom>
        </p:spPr>
      </p:pic>
      <p:sp>
        <p:nvSpPr>
          <p:cNvPr id="91" name="Rectangle 90">
            <a:extLst>
              <a:ext uri="{FF2B5EF4-FFF2-40B4-BE49-F238E27FC236}">
                <a16:creationId xmlns:a16="http://schemas.microsoft.com/office/drawing/2014/main" id="{3BBBBD72-7816-4859-8C3C-B6AA73C4BAD3}"/>
              </a:ext>
            </a:extLst>
          </p:cNvPr>
          <p:cNvSpPr/>
          <p:nvPr/>
        </p:nvSpPr>
        <p:spPr>
          <a:xfrm>
            <a:off x="8856210" y="1075402"/>
            <a:ext cx="1100829" cy="19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i="1" dirty="0">
                <a:solidFill>
                  <a:schemeClr val="bg2">
                    <a:lumMod val="75000"/>
                  </a:schemeClr>
                </a:solidFill>
              </a:rPr>
              <a:t>HEADQUARTER</a:t>
            </a:r>
            <a:endParaRPr lang="fr-FR" sz="9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018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97</Words>
  <Application>Microsoft Office PowerPoint</Application>
  <PresentationFormat>Grand écran</PresentationFormat>
  <Paragraphs>66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 Laurent</dc:creator>
  <cp:lastModifiedBy>Marc Laurent</cp:lastModifiedBy>
  <cp:revision>21</cp:revision>
  <dcterms:created xsi:type="dcterms:W3CDTF">2019-07-09T16:30:04Z</dcterms:created>
  <dcterms:modified xsi:type="dcterms:W3CDTF">2019-07-11T13:57:22Z</dcterms:modified>
</cp:coreProperties>
</file>